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10018713" cy="68881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7" autoAdjust="0"/>
  </p:normalViewPr>
  <p:slideViewPr>
    <p:cSldViewPr snapToGrid="0">
      <p:cViewPr varScale="1">
        <p:scale>
          <a:sx n="109" d="100"/>
          <a:sy n="109" d="100"/>
        </p:scale>
        <p:origin x="145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41442" cy="345604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74952" y="2"/>
            <a:ext cx="4341442" cy="345604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r">
              <a:defRPr sz="1200"/>
            </a:lvl1pPr>
          </a:lstStyle>
          <a:p>
            <a:fld id="{1CE3C017-D46B-4E8F-A882-20C02B3A13E2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860425"/>
            <a:ext cx="3360737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8" tIns="45999" rIns="91998" bIns="45999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1001872" y="3314928"/>
            <a:ext cx="8014970" cy="2712215"/>
          </a:xfrm>
          <a:prstGeom prst="rect">
            <a:avLst/>
          </a:prstGeom>
        </p:spPr>
        <p:txBody>
          <a:bodyPr vert="horz" lIns="91998" tIns="45999" rIns="91998" bIns="45999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1442" cy="345603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2" cy="345603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r">
              <a:defRPr sz="1200"/>
            </a:lvl1pPr>
          </a:lstStyle>
          <a:p>
            <a:fld id="{5C1AFD8F-D027-41F1-AB0C-A9E2540BF5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87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006280" y="3584867"/>
            <a:ext cx="8050221" cy="3396188"/>
          </a:xfrm>
          <a:prstGeom prst="rect">
            <a:avLst/>
          </a:prstGeom>
          <a:noFill/>
          <a:ln>
            <a:noFill/>
          </a:ln>
        </p:spPr>
        <p:txBody>
          <a:bodyPr wrap="square" lIns="92939" tIns="92939" rIns="92939" bIns="92939" anchor="ctr" anchorCtr="0">
            <a:noAutofit/>
          </a:bodyPr>
          <a:lstStyle/>
          <a:p>
            <a:pPr>
              <a:buNone/>
            </a:pPr>
            <a:endParaRPr dirty="0"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566738"/>
            <a:ext cx="4086225" cy="2828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34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521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23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57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72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0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20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68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95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03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31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961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82EE-C80C-4F69-9017-C0BB7249715C}" type="datetimeFigureOut">
              <a:rPr lang="nb-NO" smtClean="0"/>
              <a:t>11.11.2024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93B72-64FB-4DC5-9617-6B10FDEA2D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860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ittedalil.no/fotball/om/kios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Shape 142"/>
          <p:cNvGraphicFramePr/>
          <p:nvPr>
            <p:extLst>
              <p:ext uri="{D42A27DB-BD31-4B8C-83A1-F6EECF244321}">
                <p14:modId xmlns:p14="http://schemas.microsoft.com/office/powerpoint/2010/main" val="2356469622"/>
              </p:ext>
            </p:extLst>
          </p:nvPr>
        </p:nvGraphicFramePr>
        <p:xfrm>
          <a:off x="-1" y="261076"/>
          <a:ext cx="9905999" cy="65969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54909"/>
                <a:gridCol w="5144655"/>
                <a:gridCol w="1892744"/>
                <a:gridCol w="1113691"/>
              </a:tblGrid>
              <a:tr h="3216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b-NO" sz="1800" b="1" u="sng" strike="noStrike" cap="none" dirty="0" smtClean="0">
                          <a:solidFill>
                            <a:srgbClr val="FF0000"/>
                          </a:solidFill>
                        </a:rPr>
                        <a:t>Dugnad</a:t>
                      </a:r>
                      <a:r>
                        <a:rPr lang="nb-NO" sz="1800" b="1" u="sng" strike="noStrike" cap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x-none" sz="1800" b="1" u="sng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b="1" u="sng" dirty="0">
                          <a:solidFill>
                            <a:srgbClr val="FF0000"/>
                          </a:solidFill>
                        </a:rPr>
                        <a:t>Beskrivelse</a:t>
                      </a: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b="1" u="sng" dirty="0" smtClean="0">
                          <a:solidFill>
                            <a:srgbClr val="FF0000"/>
                          </a:solidFill>
                        </a:rPr>
                        <a:t>Anvarlig</a:t>
                      </a:r>
                      <a:r>
                        <a:rPr lang="nb-NO" sz="1800" b="1" u="sng" dirty="0" smtClean="0">
                          <a:solidFill>
                            <a:srgbClr val="FF0000"/>
                          </a:solidFill>
                        </a:rPr>
                        <a:t>e kull</a:t>
                      </a:r>
                      <a:endParaRPr lang="x-none" sz="1800" b="1" u="sng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b="1" u="sng" dirty="0">
                          <a:solidFill>
                            <a:srgbClr val="FF0000"/>
                          </a:solidFill>
                        </a:rPr>
                        <a:t>Frist</a:t>
                      </a:r>
                    </a:p>
                  </a:txBody>
                  <a:tcPr marL="35613" marR="35613" marT="17806" marB="17806"/>
                </a:tc>
              </a:tr>
              <a:tr h="7687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Kioskdugnad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Blir satt opp 1-2 uker ift til antall spillere på laget. Kiosken skal være åpen man-</a:t>
                      </a:r>
                      <a:r>
                        <a:rPr lang="nb-NO" sz="12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tors</a:t>
                      </a:r>
                      <a:r>
                        <a:rPr lang="nb-NO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kl.17-21 mai-september, samt under alle kamper april-oktober. Forsøker å justere fordelingen noe</a:t>
                      </a:r>
                      <a:r>
                        <a:rPr lang="nb-NO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etter skoleavslutninger, arrangementer, cuper etc. Se også </a:t>
                      </a:r>
                      <a:r>
                        <a:rPr lang="nb-NO" sz="1200" dirty="0" smtClean="0">
                          <a:hlinkClick r:id="rId3"/>
                        </a:rPr>
                        <a:t>Kiosk | Nittedal IL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Alle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bortsett fra 10-års kullet som har TINE fotballskole.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Ikke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6-års kullet som har oppstart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vår.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Primo mars. Når serien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er lagt ut. </a:t>
                      </a:r>
                      <a:endParaRPr lang="nb-NO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7687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Anleggsdugnad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Anleggsansvarlig melder etter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behov. Denne dugnaden innebærer for eksempel reparasjoner på anlegget, rydding, maling etc. Her er det ofte behov for utstyr som rive, rake, drill, spade, stige, hammer osv.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  <a:sym typeface="Calibri"/>
                        </a:rPr>
                        <a:t>Hvilke lag som blir forespurt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  <a:sym typeface="Calibri"/>
                        </a:rPr>
                        <a:t>v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arierer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Helst kull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over 12 år.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Hele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året.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58548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Kunstdugnad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Ultimo april/Primo mai. 2 dager med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ca. 2-3 timer jobb per dag. Innebærer håndtering av bilder, b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æring av vegger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og utstyr opp og ned fra/til kjeller. 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Rulleres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blant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 eldre kullene hvor spillere ofte kan møte selv. (14 +)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Medio/ultimo april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13185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3v3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  <a:tabLst/>
                        <a:defRPr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Avvikles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juni.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Mange mennesker skal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fordeles på mange poster. Komité søkes etter i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januar. Jevnlige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møter og oppgaver frem til avvikling. Komiteen får opplæring av forrige komité.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Hvert sitt ansvar før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, under og etter arrangementet, samt opplæring neste år.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Alle lag fra 6-12 må stille på dugnad uavhengig om barn med. Ved vanlig 3v3 etter formater kreves 150stk dugnadere+18stk(</a:t>
                      </a:r>
                      <a:r>
                        <a:rPr lang="nb-NO" sz="1200" b="1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vaffelrørere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).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Avhengig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av antall lag, antall timer etc. </a:t>
                      </a:r>
                      <a:endParaRPr lang="nb-NO" sz="12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Komiteen skal bestå av 1 fra hvert lag 7-9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år=6stk.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Dersom ingen melder seg må dugnadsansvarlig eller lagleder stille selv. </a:t>
                      </a:r>
                      <a:endParaRPr lang="nb-NO" sz="12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Komité satt ultimo mars.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Dugnadene sendes ut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etter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fastsettelse komité/April. </a:t>
                      </a:r>
                      <a:endParaRPr lang="nb-NO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15018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TINE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Fotballskole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Avvikles uken før skolestart høst. Uke 32 eller 33.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Booke NIL-huset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høst året før.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Fra og med lørdagen før, til og med lørdagen etter er NIL-huset booket for forberedelser og avvikling. Her er foreldre fra 10-års kullet fordelt på oppgaver som kjøkken, førstehjelp etc. ALLE foreldre må påregnes å ha dugnad uavhengig av om barnet er påmeldt.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Dugnaden sendes ut før sommerferie. </a:t>
                      </a:r>
                      <a:endParaRPr lang="nb-NO" sz="1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Komiteen skal bestå av 1 fra hvert lag 7-10=8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stk. Forrige komité er ansvarlig for opplæring neste.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Dersom ingen melder seg må dugnadsansvarlig eller lagleder stille selv. </a:t>
                      </a:r>
                      <a:endParaRPr lang="nb-NO" sz="12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nb-N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Innkalling høst året før. Komité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ferdigstilt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 medio januar.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Påmelding 15.mars. 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64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Akutte</a:t>
                      </a:r>
                      <a:r>
                        <a:rPr lang="nb-NO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baseline="0" dirty="0" smtClean="0">
                          <a:solidFill>
                            <a:srgbClr val="FF0000"/>
                          </a:solidFill>
                        </a:rPr>
                        <a:t>Dugnader og Vinter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Kalles inn etter behov. Vinterdugnad nov-mars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med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økter pr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mnd. </a:t>
                      </a: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Rydding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 av gjenglemt og søppel. Deles ut senest mot slutten av sesong, medio oktober, men vurderes allerede ved fordeling andre dugnader i mars.</a:t>
                      </a: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Kull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over 12 år. </a:t>
                      </a:r>
                      <a:endParaRPr lang="nb-NO" sz="12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Kort, 1-2 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dager f.eks. Vinter meldes før.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  <a:tr h="69091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600" b="1" dirty="0" smtClean="0">
                          <a:solidFill>
                            <a:srgbClr val="FF0000"/>
                          </a:solidFill>
                        </a:rPr>
                        <a:t>Juletredugnad</a:t>
                      </a:r>
                      <a:endParaRPr lang="x-none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Innsamling juletrær januar. Ønsker ikke ansvarlig lag dugnaden skal denne tilbys foregående lag 13 år neste sesong for «</a:t>
                      </a:r>
                      <a:r>
                        <a:rPr lang="nb-NO" sz="1200" b="1" baseline="0" dirty="0" err="1" smtClean="0">
                          <a:solidFill>
                            <a:schemeClr val="tx1"/>
                          </a:solidFill>
                        </a:rPr>
                        <a:t>boost</a:t>
                      </a: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». Deretter laget yngre for oppstart sparing. </a:t>
                      </a:r>
                      <a:endParaRPr lang="nb-NO" sz="1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  <a:tabLst/>
                        <a:defRPr/>
                      </a:pPr>
                      <a:r>
                        <a:rPr lang="nb-NO" sz="1200" b="1" baseline="0" dirty="0" smtClean="0">
                          <a:solidFill>
                            <a:schemeClr val="tx1"/>
                          </a:solidFill>
                        </a:rPr>
                        <a:t>G/J12 år neste sesong.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nb-NO" sz="1200" b="1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5613" marR="35613" marT="17806" marB="17806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nb-NO" sz="1200" b="1" dirty="0" smtClean="0">
                          <a:solidFill>
                            <a:schemeClr val="tx1"/>
                          </a:solidFill>
                        </a:rPr>
                        <a:t>Desember</a:t>
                      </a:r>
                      <a:endParaRPr lang="x-non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5613" marR="35613" marT="17806" marB="17806"/>
                </a:tc>
              </a:tr>
            </a:tbl>
          </a:graphicData>
        </a:graphic>
      </p:graphicFrame>
      <p:sp>
        <p:nvSpPr>
          <p:cNvPr id="143" name="Shape 143"/>
          <p:cNvSpPr txBox="1"/>
          <p:nvPr/>
        </p:nvSpPr>
        <p:spPr>
          <a:xfrm>
            <a:off x="2579075" y="-70338"/>
            <a:ext cx="4747846" cy="395654"/>
          </a:xfrm>
          <a:prstGeom prst="rect">
            <a:avLst/>
          </a:prstGeom>
          <a:noFill/>
          <a:ln>
            <a:noFill/>
          </a:ln>
        </p:spPr>
        <p:txBody>
          <a:bodyPr wrap="square" lIns="35603" tIns="17796" rIns="35603" bIns="17796" anchor="t" anchorCtr="0">
            <a:noAutofit/>
          </a:bodyPr>
          <a:lstStyle/>
          <a:p>
            <a:pPr algn="ctr">
              <a:buSzPct val="25000"/>
            </a:pPr>
            <a:r>
              <a:rPr lang="nb-NO" sz="1938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Dugnader NIL-fotball</a:t>
            </a:r>
          </a:p>
          <a:p>
            <a:pPr algn="ctr">
              <a:buSzPct val="25000"/>
            </a:pPr>
            <a:endParaRPr lang="x-none" sz="1938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0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3403</TotalTime>
  <Words>511</Words>
  <Application>Microsoft Office PowerPoint</Application>
  <PresentationFormat>A4 (210 x 297 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Lynn Hagen</dc:creator>
  <cp:lastModifiedBy>Lynn Hagen</cp:lastModifiedBy>
  <cp:revision>70</cp:revision>
  <cp:lastPrinted>2024-11-10T23:32:06Z</cp:lastPrinted>
  <dcterms:created xsi:type="dcterms:W3CDTF">2021-03-21T18:08:55Z</dcterms:created>
  <dcterms:modified xsi:type="dcterms:W3CDTF">2024-11-10T23:32:59Z</dcterms:modified>
</cp:coreProperties>
</file>